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DM Serif Display" charset="1" panose="00000000000000000000"/>
      <p:regular r:id="rId16"/>
    </p:embeddedFont>
    <p:embeddedFont>
      <p:font typeface="Holiday" charset="1" panose="00000000000000000000"/>
      <p:regular r:id="rId17"/>
    </p:embeddedFont>
    <p:embeddedFont>
      <p:font typeface="True Typewriter" charset="1" panose="02060704040205020404"/>
      <p:regular r:id="rId18"/>
    </p:embeddedFont>
    <p:embeddedFont>
      <p:font typeface="Special Elite" charset="1" panose="020005060000000200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732" r="0" b="-97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59191" y="3259013"/>
            <a:ext cx="14969618" cy="2635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12"/>
              </a:lnSpc>
            </a:pPr>
            <a:r>
              <a:rPr lang="en-US" sz="21738">
                <a:solidFill>
                  <a:srgbClr val="79846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SOULAID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86961" y="6065923"/>
            <a:ext cx="1071407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79846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Eng/Omnia Alaa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732" r="0" b="-97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13041" y="3890059"/>
            <a:ext cx="15061917" cy="26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09"/>
              </a:lnSpc>
            </a:pPr>
            <a:r>
              <a:rPr lang="en-US" sz="21735">
                <a:solidFill>
                  <a:srgbClr val="79846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345092" y="-303211"/>
            <a:ext cx="12713606" cy="2397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798467"/>
                </a:solidFill>
                <a:latin typeface="Holiday"/>
                <a:ea typeface="Holiday"/>
                <a:cs typeface="Holiday"/>
                <a:sym typeface="Holiday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5688" y="2285110"/>
            <a:ext cx="16020784" cy="151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6"/>
              </a:lnSpc>
              <a:spcBef>
                <a:spcPct val="0"/>
              </a:spcBef>
            </a:pPr>
            <a:r>
              <a:rPr lang="en-US" sz="8297">
                <a:solidFill>
                  <a:srgbClr val="798467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Donation Management Systems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7001" y="4012981"/>
            <a:ext cx="11797494" cy="5575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7"/>
              </a:lnSpc>
            </a:pPr>
            <a:r>
              <a:rPr lang="en-US" sz="3548">
                <a:solidFill>
                  <a:srgbClr val="798467"/>
                </a:solidFill>
                <a:latin typeface="Special Elite"/>
                <a:ea typeface="Special Elite"/>
                <a:cs typeface="Special Elite"/>
                <a:sym typeface="Special Elite"/>
              </a:rPr>
              <a:t>Focuses on collecting and managing financial and in-kind resources to support individuals and communities in need.</a:t>
            </a:r>
          </a:p>
          <a:p>
            <a:pPr algn="ctr">
              <a:lnSpc>
                <a:spcPts val="4967"/>
              </a:lnSpc>
            </a:pPr>
            <a:r>
              <a:rPr lang="en-US" sz="3548">
                <a:solidFill>
                  <a:srgbClr val="798467"/>
                </a:solidFill>
                <a:latin typeface="Special Elite"/>
                <a:ea typeface="Special Elite"/>
                <a:cs typeface="Special Elite"/>
                <a:sym typeface="Special Elite"/>
              </a:rPr>
              <a:t>Aims to make donation processes more transparent and efficient through technology.</a:t>
            </a:r>
          </a:p>
          <a:p>
            <a:pPr algn="ctr">
              <a:lnSpc>
                <a:spcPts val="4967"/>
              </a:lnSpc>
            </a:pPr>
          </a:p>
          <a:p>
            <a:pPr algn="ctr">
              <a:lnSpc>
                <a:spcPts val="4967"/>
              </a:lnSpc>
            </a:pPr>
            <a:r>
              <a:rPr lang="en-US" sz="3548">
                <a:solidFill>
                  <a:srgbClr val="798467"/>
                </a:solidFill>
                <a:latin typeface="Special Elite"/>
                <a:ea typeface="Special Elite"/>
                <a:cs typeface="Special Elite"/>
                <a:sym typeface="Special Elite"/>
              </a:rPr>
              <a:t>Crucial in humanitarian crises and charitable efforts.</a:t>
            </a:r>
          </a:p>
          <a:p>
            <a:pPr algn="ctr">
              <a:lnSpc>
                <a:spcPts val="4515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D8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133671" cy="10287000"/>
            <a:chOff x="0" y="0"/>
            <a:chExt cx="48463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4636" cy="812800"/>
            </a:xfrm>
            <a:custGeom>
              <a:avLst/>
              <a:gdLst/>
              <a:ahLst/>
              <a:cxnLst/>
              <a:rect r="r" b="b" t="t" l="l"/>
              <a:pathLst>
                <a:path h="812800" w="484636">
                  <a:moveTo>
                    <a:pt x="0" y="0"/>
                  </a:moveTo>
                  <a:lnTo>
                    <a:pt x="484636" y="0"/>
                  </a:lnTo>
                  <a:lnTo>
                    <a:pt x="48463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5869" t="0" r="-586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558352" y="3126739"/>
            <a:ext cx="10009373" cy="2883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77"/>
              </a:lnSpc>
              <a:spcBef>
                <a:spcPct val="0"/>
              </a:spcBef>
            </a:pPr>
            <a:r>
              <a:rPr lang="en-US" sz="16912">
                <a:solidFill>
                  <a:srgbClr val="798467"/>
                </a:solidFill>
                <a:latin typeface="Holiday"/>
                <a:ea typeface="Holiday"/>
                <a:cs typeface="Holiday"/>
                <a:sym typeface="Holiday"/>
              </a:rPr>
              <a:t>Database</a:t>
            </a:r>
          </a:p>
        </p:txBody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E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54329" y="0"/>
            <a:ext cx="6133671" cy="10287000"/>
            <a:chOff x="0" y="0"/>
            <a:chExt cx="48463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4636" cy="812800"/>
            </a:xfrm>
            <a:custGeom>
              <a:avLst/>
              <a:gdLst/>
              <a:ahLst/>
              <a:cxnLst/>
              <a:rect r="r" b="b" t="t" l="l"/>
              <a:pathLst>
                <a:path h="812800" w="484636">
                  <a:moveTo>
                    <a:pt x="0" y="0"/>
                  </a:moveTo>
                  <a:lnTo>
                    <a:pt x="484636" y="0"/>
                  </a:lnTo>
                  <a:lnTo>
                    <a:pt x="48463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5869" t="0" r="-5869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726007" y="0"/>
            <a:ext cx="7272909" cy="10287000"/>
          </a:xfrm>
          <a:custGeom>
            <a:avLst/>
            <a:gdLst/>
            <a:ahLst/>
            <a:cxnLst/>
            <a:rect r="r" b="b" t="t" l="l"/>
            <a:pathLst>
              <a:path h="10287000" w="7272909">
                <a:moveTo>
                  <a:pt x="0" y="0"/>
                </a:moveTo>
                <a:lnTo>
                  <a:pt x="7272909" y="0"/>
                </a:lnTo>
                <a:lnTo>
                  <a:pt x="72729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7148" y="0"/>
            <a:ext cx="9442710" cy="10287000"/>
          </a:xfrm>
          <a:custGeom>
            <a:avLst/>
            <a:gdLst/>
            <a:ahLst/>
            <a:cxnLst/>
            <a:rect r="r" b="b" t="t" l="l"/>
            <a:pathLst>
              <a:path h="10287000" w="9442710">
                <a:moveTo>
                  <a:pt x="0" y="0"/>
                </a:moveTo>
                <a:lnTo>
                  <a:pt x="9442710" y="0"/>
                </a:lnTo>
                <a:lnTo>
                  <a:pt x="944271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01" r="0" b="-496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9786" y="0"/>
            <a:ext cx="12651165" cy="10287000"/>
          </a:xfrm>
          <a:custGeom>
            <a:avLst/>
            <a:gdLst/>
            <a:ahLst/>
            <a:cxnLst/>
            <a:rect r="r" b="b" t="t" l="l"/>
            <a:pathLst>
              <a:path h="10287000" w="12651165">
                <a:moveTo>
                  <a:pt x="0" y="0"/>
                </a:moveTo>
                <a:lnTo>
                  <a:pt x="12651165" y="0"/>
                </a:lnTo>
                <a:lnTo>
                  <a:pt x="1265116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4709" y="419299"/>
            <a:ext cx="17590700" cy="8839001"/>
          </a:xfrm>
          <a:custGeom>
            <a:avLst/>
            <a:gdLst/>
            <a:ahLst/>
            <a:cxnLst/>
            <a:rect r="r" b="b" t="t" l="l"/>
            <a:pathLst>
              <a:path h="8839001" w="17590700">
                <a:moveTo>
                  <a:pt x="0" y="0"/>
                </a:moveTo>
                <a:lnTo>
                  <a:pt x="17590701" y="0"/>
                </a:lnTo>
                <a:lnTo>
                  <a:pt x="17590701" y="8839001"/>
                </a:lnTo>
                <a:lnTo>
                  <a:pt x="0" y="8839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8" t="-85" r="-221" b="-1812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36073" y="1433881"/>
            <a:ext cx="7712656" cy="4851300"/>
          </a:xfrm>
          <a:custGeom>
            <a:avLst/>
            <a:gdLst/>
            <a:ahLst/>
            <a:cxnLst/>
            <a:rect r="r" b="b" t="t" l="l"/>
            <a:pathLst>
              <a:path h="4851300" w="7712656">
                <a:moveTo>
                  <a:pt x="0" y="0"/>
                </a:moveTo>
                <a:lnTo>
                  <a:pt x="7712657" y="0"/>
                </a:lnTo>
                <a:lnTo>
                  <a:pt x="7712657" y="4851300"/>
                </a:lnTo>
                <a:lnTo>
                  <a:pt x="0" y="4851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78355" y="4826681"/>
            <a:ext cx="6216617" cy="4826723"/>
          </a:xfrm>
          <a:custGeom>
            <a:avLst/>
            <a:gdLst/>
            <a:ahLst/>
            <a:cxnLst/>
            <a:rect r="r" b="b" t="t" l="l"/>
            <a:pathLst>
              <a:path h="4826723" w="6216617">
                <a:moveTo>
                  <a:pt x="0" y="0"/>
                </a:moveTo>
                <a:lnTo>
                  <a:pt x="6216617" y="0"/>
                </a:lnTo>
                <a:lnTo>
                  <a:pt x="6216617" y="4826723"/>
                </a:lnTo>
                <a:lnTo>
                  <a:pt x="0" y="48267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50470" y="844502"/>
            <a:ext cx="6072387" cy="3603790"/>
          </a:xfrm>
          <a:custGeom>
            <a:avLst/>
            <a:gdLst/>
            <a:ahLst/>
            <a:cxnLst/>
            <a:rect r="r" b="b" t="t" l="l"/>
            <a:pathLst>
              <a:path h="3603790" w="6072387">
                <a:moveTo>
                  <a:pt x="0" y="0"/>
                </a:moveTo>
                <a:lnTo>
                  <a:pt x="6072387" y="0"/>
                </a:lnTo>
                <a:lnTo>
                  <a:pt x="6072387" y="3603790"/>
                </a:lnTo>
                <a:lnTo>
                  <a:pt x="0" y="36037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92402" y="-104775"/>
            <a:ext cx="4120755" cy="949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4"/>
              </a:lnSpc>
              <a:spcBef>
                <a:spcPct val="0"/>
              </a:spcBef>
            </a:pPr>
            <a:r>
              <a:rPr lang="en-US" sz="5545">
                <a:solidFill>
                  <a:srgbClr val="79846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analysis</a:t>
            </a:r>
          </a:p>
        </p:txBody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92633" y="269265"/>
            <a:ext cx="5603093" cy="4874235"/>
          </a:xfrm>
          <a:custGeom>
            <a:avLst/>
            <a:gdLst/>
            <a:ahLst/>
            <a:cxnLst/>
            <a:rect r="r" b="b" t="t" l="l"/>
            <a:pathLst>
              <a:path h="4874235" w="5603093">
                <a:moveTo>
                  <a:pt x="0" y="0"/>
                </a:moveTo>
                <a:lnTo>
                  <a:pt x="5603093" y="0"/>
                </a:lnTo>
                <a:lnTo>
                  <a:pt x="5603093" y="4874235"/>
                </a:lnTo>
                <a:lnTo>
                  <a:pt x="0" y="4874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09615" y="5399237"/>
            <a:ext cx="5772426" cy="4887763"/>
          </a:xfrm>
          <a:custGeom>
            <a:avLst/>
            <a:gdLst/>
            <a:ahLst/>
            <a:cxnLst/>
            <a:rect r="r" b="b" t="t" l="l"/>
            <a:pathLst>
              <a:path h="4887763" w="5772426">
                <a:moveTo>
                  <a:pt x="0" y="0"/>
                </a:moveTo>
                <a:lnTo>
                  <a:pt x="5772426" y="0"/>
                </a:lnTo>
                <a:lnTo>
                  <a:pt x="5772426" y="4887763"/>
                </a:lnTo>
                <a:lnTo>
                  <a:pt x="0" y="48877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7436" y="907852"/>
            <a:ext cx="8035647" cy="4428035"/>
          </a:xfrm>
          <a:custGeom>
            <a:avLst/>
            <a:gdLst/>
            <a:ahLst/>
            <a:cxnLst/>
            <a:rect r="r" b="b" t="t" l="l"/>
            <a:pathLst>
              <a:path h="4428035" w="8035647">
                <a:moveTo>
                  <a:pt x="0" y="0"/>
                </a:moveTo>
                <a:lnTo>
                  <a:pt x="8035646" y="0"/>
                </a:lnTo>
                <a:lnTo>
                  <a:pt x="8035646" y="4428035"/>
                </a:lnTo>
                <a:lnTo>
                  <a:pt x="0" y="44280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12321" y="-108100"/>
            <a:ext cx="4120755" cy="949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4"/>
              </a:lnSpc>
              <a:spcBef>
                <a:spcPct val="0"/>
              </a:spcBef>
            </a:pPr>
            <a:r>
              <a:rPr lang="en-US" sz="5545">
                <a:solidFill>
                  <a:srgbClr val="798467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DAGhSdNEGD0</dc:identifier>
  <dcterms:modified xsi:type="dcterms:W3CDTF">2011-08-01T06:04:30Z</dcterms:modified>
  <cp:revision>1</cp:revision>
  <dc:title>Green Mint Pastel Aesthetic Flower Group Project Presentation</dc:title>
</cp:coreProperties>
</file>